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CONFIO EM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CONFIO EM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delícia é crer em Cristo, </a:t>
            </a:r>
          </a:p>
          <a:p>
            <a:r>
              <a:rPr lang="pt-BR" dirty="0"/>
              <a:t>Em Seu nome confiar. </a:t>
            </a:r>
          </a:p>
          <a:p>
            <a:r>
              <a:rPr lang="pt-BR" dirty="0"/>
              <a:t>Aceitar os Seus ensinos </a:t>
            </a:r>
          </a:p>
          <a:p>
            <a:r>
              <a:rPr lang="pt-BR" dirty="0"/>
              <a:t>E as promessas desfrutar!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CONFIO EM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C9AB032-7E0B-4425-9C98-0A9C74ACEB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Cristo! Cristo! Já confio </a:t>
            </a:r>
          </a:p>
          <a:p>
            <a:r>
              <a:rPr lang="pt-BR" dirty="0"/>
              <a:t>Em Teu nome, em Teu poder. </a:t>
            </a:r>
          </a:p>
          <a:p>
            <a:r>
              <a:rPr lang="pt-BR" dirty="0"/>
              <a:t>Cristo! Cristo, Bem-Amado! </a:t>
            </a:r>
          </a:p>
          <a:p>
            <a:r>
              <a:rPr lang="pt-BR" dirty="0"/>
              <a:t>Faze em mim a fé crescer.</a:t>
            </a:r>
          </a:p>
        </p:txBody>
      </p:sp>
    </p:spTree>
    <p:extLst>
      <p:ext uri="{BB962C8B-B14F-4D97-AF65-F5344CB8AC3E}">
        <p14:creationId xmlns:p14="http://schemas.microsoft.com/office/powerpoint/2010/main" val="2402860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CONFIO EM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alegria é crer em Cristo —</a:t>
            </a:r>
          </a:p>
          <a:p>
            <a:r>
              <a:rPr lang="pt-BR" dirty="0"/>
              <a:t>Ter certeza do perdão! </a:t>
            </a:r>
          </a:p>
          <a:p>
            <a:r>
              <a:rPr lang="pt-BR" dirty="0"/>
              <a:t>Receber de Cristo mesmo</a:t>
            </a:r>
          </a:p>
          <a:p>
            <a:r>
              <a:rPr lang="pt-BR" dirty="0"/>
              <a:t>Vida, paz e salvação. </a:t>
            </a:r>
          </a:p>
        </p:txBody>
      </p:sp>
    </p:spTree>
    <p:extLst>
      <p:ext uri="{BB962C8B-B14F-4D97-AF65-F5344CB8AC3E}">
        <p14:creationId xmlns:p14="http://schemas.microsoft.com/office/powerpoint/2010/main" val="2854201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CONFIO EM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C9AB032-7E0B-4425-9C98-0A9C74ACEB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Cristo! Cristo! Já confio </a:t>
            </a:r>
          </a:p>
          <a:p>
            <a:r>
              <a:rPr lang="pt-BR" dirty="0"/>
              <a:t>Em Teu nome, em Teu poder. </a:t>
            </a:r>
          </a:p>
          <a:p>
            <a:r>
              <a:rPr lang="pt-BR" dirty="0"/>
              <a:t>Cristo! Cristo, Bem-Amado! </a:t>
            </a:r>
          </a:p>
          <a:p>
            <a:r>
              <a:rPr lang="pt-BR" dirty="0"/>
              <a:t>Faze em mim a fé crescer.</a:t>
            </a:r>
          </a:p>
        </p:txBody>
      </p:sp>
    </p:spTree>
    <p:extLst>
      <p:ext uri="{BB962C8B-B14F-4D97-AF65-F5344CB8AC3E}">
        <p14:creationId xmlns:p14="http://schemas.microsoft.com/office/powerpoint/2010/main" val="94145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CONFIO EM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Quão feliz eu sou em Cristo, </a:t>
            </a:r>
          </a:p>
          <a:p>
            <a:r>
              <a:rPr lang="pt-BR" dirty="0"/>
              <a:t>Sempre </a:t>
            </a:r>
            <a:r>
              <a:rPr lang="pt-BR" dirty="0" err="1"/>
              <a:t>dEle</a:t>
            </a:r>
            <a:r>
              <a:rPr lang="pt-BR" dirty="0"/>
              <a:t> quero ser; </a:t>
            </a:r>
          </a:p>
          <a:p>
            <a:r>
              <a:rPr lang="pt-BR" dirty="0"/>
              <a:t>Quero agora, mui submisso, </a:t>
            </a:r>
          </a:p>
          <a:p>
            <a:r>
              <a:rPr lang="pt-BR" dirty="0"/>
              <a:t>Ao Senhor obedecer.</a:t>
            </a:r>
          </a:p>
        </p:txBody>
      </p:sp>
    </p:spTree>
    <p:extLst>
      <p:ext uri="{BB962C8B-B14F-4D97-AF65-F5344CB8AC3E}">
        <p14:creationId xmlns:p14="http://schemas.microsoft.com/office/powerpoint/2010/main" val="3768145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CONFIO EM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C9AB032-7E0B-4425-9C98-0A9C74ACEB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Cristo! Cristo! Já confio </a:t>
            </a:r>
          </a:p>
          <a:p>
            <a:r>
              <a:rPr lang="pt-BR" dirty="0"/>
              <a:t>Em Teu nome, em Teu poder. </a:t>
            </a:r>
          </a:p>
          <a:p>
            <a:r>
              <a:rPr lang="pt-BR" dirty="0"/>
              <a:t>Cristo! Cristo, Bem-Amado! </a:t>
            </a:r>
          </a:p>
          <a:p>
            <a:r>
              <a:rPr lang="pt-BR" dirty="0"/>
              <a:t>Faze em mim a fé crescer.</a:t>
            </a:r>
          </a:p>
        </p:txBody>
      </p:sp>
    </p:spTree>
    <p:extLst>
      <p:ext uri="{BB962C8B-B14F-4D97-AF65-F5344CB8AC3E}">
        <p14:creationId xmlns:p14="http://schemas.microsoft.com/office/powerpoint/2010/main" val="202616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174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CONFIO EM CRISTO</vt:lpstr>
      <vt:lpstr>CONFIO EM CRISTO</vt:lpstr>
      <vt:lpstr>CONFIO EM CRISTO</vt:lpstr>
      <vt:lpstr>CONFIO EM CRISTO</vt:lpstr>
      <vt:lpstr>CONFIO EM CRISTO</vt:lpstr>
      <vt:lpstr>CONFIO EM CRISTO</vt:lpstr>
      <vt:lpstr>CONFIO EM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2019-06-12T22:43:05Z</dcterms:modified>
</cp:coreProperties>
</file>

<file path=docProps/thumbnail.jpeg>
</file>